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70" r:id="rId6"/>
    <p:sldId id="290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B51BF-B342-4744-8285-393E457AA054}" v="7" dt="2023-09-16T20:00:45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1B8B51BF-B342-4744-8285-393E457AA054}"/>
    <pc:docChg chg="undo redo custSel addSld modSld">
      <pc:chgData name="Pascalle Cup" userId="abbe84a0-611b-406e-b251-e8b4b71c069a" providerId="ADAL" clId="{1B8B51BF-B342-4744-8285-393E457AA054}" dt="2023-09-16T20:01:45.866" v="74" actId="20577"/>
      <pc:docMkLst>
        <pc:docMk/>
      </pc:docMkLst>
      <pc:sldChg chg="addSp delSp modSp mod addAnim delAnim modAnim">
        <pc:chgData name="Pascalle Cup" userId="abbe84a0-611b-406e-b251-e8b4b71c069a" providerId="ADAL" clId="{1B8B51BF-B342-4744-8285-393E457AA054}" dt="2023-09-16T20:01:08.943" v="58" actId="14100"/>
        <pc:sldMkLst>
          <pc:docMk/>
          <pc:sldMk cId="3438589595" sldId="290"/>
        </pc:sldMkLst>
        <pc:graphicFrameChg chg="mod modGraphic">
          <ac:chgData name="Pascalle Cup" userId="abbe84a0-611b-406e-b251-e8b4b71c069a" providerId="ADAL" clId="{1B8B51BF-B342-4744-8285-393E457AA054}" dt="2023-09-16T20:01:08.943" v="58" actId="14100"/>
          <ac:graphicFrameMkLst>
            <pc:docMk/>
            <pc:sldMk cId="3438589595" sldId="290"/>
            <ac:graphicFrameMk id="7" creationId="{CD5F9E97-8389-6657-DDBA-EB65A1AC8C17}"/>
          </ac:graphicFrameMkLst>
        </pc:graphicFrameChg>
        <pc:picChg chg="add del mod">
          <ac:chgData name="Pascalle Cup" userId="abbe84a0-611b-406e-b251-e8b4b71c069a" providerId="ADAL" clId="{1B8B51BF-B342-4744-8285-393E457AA054}" dt="2023-09-16T19:58:14.360" v="10" actId="478"/>
          <ac:picMkLst>
            <pc:docMk/>
            <pc:sldMk cId="3438589595" sldId="290"/>
            <ac:picMk id="8" creationId="{B4BF9F00-08FF-FFD7-DA6D-2DB8CBF7EA22}"/>
          </ac:picMkLst>
        </pc:picChg>
        <pc:picChg chg="add mod">
          <ac:chgData name="Pascalle Cup" userId="abbe84a0-611b-406e-b251-e8b4b71c069a" providerId="ADAL" clId="{1B8B51BF-B342-4744-8285-393E457AA054}" dt="2023-09-16T19:58:53.529" v="16" actId="14100"/>
          <ac:picMkLst>
            <pc:docMk/>
            <pc:sldMk cId="3438589595" sldId="290"/>
            <ac:picMk id="9" creationId="{A6930626-7572-9432-1C17-79D2A9D0E7E9}"/>
          </ac:picMkLst>
        </pc:picChg>
      </pc:sldChg>
      <pc:sldChg chg="delSp modSp mod">
        <pc:chgData name="Pascalle Cup" userId="abbe84a0-611b-406e-b251-e8b4b71c069a" providerId="ADAL" clId="{1B8B51BF-B342-4744-8285-393E457AA054}" dt="2023-09-16T19:59:24.711" v="23" actId="207"/>
        <pc:sldMkLst>
          <pc:docMk/>
          <pc:sldMk cId="543979342" sldId="291"/>
        </pc:sldMkLst>
        <pc:spChg chg="mod">
          <ac:chgData name="Pascalle Cup" userId="abbe84a0-611b-406e-b251-e8b4b71c069a" providerId="ADAL" clId="{1B8B51BF-B342-4744-8285-393E457AA054}" dt="2023-09-16T19:59:06.579" v="22" actId="20577"/>
          <ac:spMkLst>
            <pc:docMk/>
            <pc:sldMk cId="543979342" sldId="291"/>
            <ac:spMk id="2" creationId="{5F77548B-E3DE-9B57-D058-B659C0247E16}"/>
          </ac:spMkLst>
        </pc:spChg>
        <pc:spChg chg="mod">
          <ac:chgData name="Pascalle Cup" userId="abbe84a0-611b-406e-b251-e8b4b71c069a" providerId="ADAL" clId="{1B8B51BF-B342-4744-8285-393E457AA054}" dt="2023-09-16T19:59:24.711" v="23" actId="207"/>
          <ac:spMkLst>
            <pc:docMk/>
            <pc:sldMk cId="543979342" sldId="291"/>
            <ac:spMk id="9" creationId="{82EB2C13-4E94-B719-A518-44333D484337}"/>
          </ac:spMkLst>
        </pc:spChg>
        <pc:spChg chg="del">
          <ac:chgData name="Pascalle Cup" userId="abbe84a0-611b-406e-b251-e8b4b71c069a" providerId="ADAL" clId="{1B8B51BF-B342-4744-8285-393E457AA054}" dt="2023-09-16T19:56:33.770" v="2" actId="478"/>
          <ac:spMkLst>
            <pc:docMk/>
            <pc:sldMk cId="543979342" sldId="291"/>
            <ac:spMk id="15" creationId="{242DDED0-F5B2-B83A-8048-D9C5E485AA45}"/>
          </ac:spMkLst>
        </pc:spChg>
      </pc:sldChg>
      <pc:sldChg chg="modSp mod">
        <pc:chgData name="Pascalle Cup" userId="abbe84a0-611b-406e-b251-e8b4b71c069a" providerId="ADAL" clId="{1B8B51BF-B342-4744-8285-393E457AA054}" dt="2023-09-16T19:59:40.399" v="25" actId="20577"/>
        <pc:sldMkLst>
          <pc:docMk/>
          <pc:sldMk cId="2592834544" sldId="292"/>
        </pc:sldMkLst>
        <pc:spChg chg="mod">
          <ac:chgData name="Pascalle Cup" userId="abbe84a0-611b-406e-b251-e8b4b71c069a" providerId="ADAL" clId="{1B8B51BF-B342-4744-8285-393E457AA054}" dt="2023-09-16T19:59:40.399" v="25" actId="20577"/>
          <ac:spMkLst>
            <pc:docMk/>
            <pc:sldMk cId="2592834544" sldId="292"/>
            <ac:spMk id="10" creationId="{2ACE044B-93B1-2247-6BF7-986A2A8F6B9C}"/>
          </ac:spMkLst>
        </pc:spChg>
      </pc:sldChg>
      <pc:sldChg chg="modSp new mod">
        <pc:chgData name="Pascalle Cup" userId="abbe84a0-611b-406e-b251-e8b4b71c069a" providerId="ADAL" clId="{1B8B51BF-B342-4744-8285-393E457AA054}" dt="2023-09-16T20:01:45.866" v="74" actId="20577"/>
        <pc:sldMkLst>
          <pc:docMk/>
          <pc:sldMk cId="2740855169" sldId="293"/>
        </pc:sldMkLst>
        <pc:spChg chg="mod">
          <ac:chgData name="Pascalle Cup" userId="abbe84a0-611b-406e-b251-e8b4b71c069a" providerId="ADAL" clId="{1B8B51BF-B342-4744-8285-393E457AA054}" dt="2023-09-16T20:01:45.866" v="74" actId="20577"/>
          <ac:spMkLst>
            <pc:docMk/>
            <pc:sldMk cId="2740855169" sldId="293"/>
            <ac:spMk id="2" creationId="{DC285267-A665-910C-3F56-F377F66467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16-9-2023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16-9-2023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16-9-2023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16-9-2023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16-9-2023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16-9-2023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16-9-2023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Programma woensdag 20-9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D5F9E97-8389-6657-DDBA-EB65A1AC8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71850"/>
              </p:ext>
            </p:extLst>
          </p:nvPr>
        </p:nvGraphicFramePr>
        <p:xfrm>
          <a:off x="5899548" y="1830426"/>
          <a:ext cx="5568551" cy="404043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68551">
                  <a:extLst>
                    <a:ext uri="{9D8B030D-6E8A-4147-A177-3AD203B41FA5}">
                      <a16:colId xmlns:a16="http://schemas.microsoft.com/office/drawing/2014/main" val="3744546546"/>
                    </a:ext>
                  </a:extLst>
                </a:gridCol>
              </a:tblGrid>
              <a:tr h="778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Welkom, hoe gaat het met iedereen, open eindjes van woensdag? wat gaan we vandaag doen &gt; planning erbij! Intro fase 2 </a:t>
                      </a:r>
                      <a:endParaRPr lang="nl-NL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3588127019"/>
                  </a:ext>
                </a:extLst>
              </a:tr>
              <a:tr h="1242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Theorie Plan van aanpak.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Planning maken als projectgroep; wat doe je samen, wat individueel, regie, afspraken hierover &gt; schema!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Presenteren voor de hele groep. </a:t>
                      </a: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2347496950"/>
                  </a:ext>
                </a:extLst>
              </a:tr>
              <a:tr h="514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1 groep gaat aan de slag, beide andere groepen hebben gesprek met opdrachtgever incl. verwerken feedback  </a:t>
                      </a:r>
                      <a:endParaRPr lang="nl-NL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2861553738"/>
                  </a:ext>
                </a:extLst>
              </a:tr>
              <a:tr h="244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Weer gezamenlijk: theorie Opbouw van een programma </a:t>
                      </a: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530849360"/>
                  </a:ext>
                </a:extLst>
              </a:tr>
              <a:tr h="250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kern="100" dirty="0">
                          <a:solidFill>
                            <a:schemeClr val="accent6"/>
                          </a:solidFill>
                          <a:effectLst/>
                        </a:rPr>
                        <a:t>Lunch</a:t>
                      </a:r>
                      <a:r>
                        <a:rPr lang="nl-NL" sz="1600" b="0" kern="1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endParaRPr lang="nl-NL" sz="1600" b="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3332014800"/>
                  </a:ext>
                </a:extLst>
              </a:tr>
              <a:tr h="50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Theorie: draaiboek (GOTIK) kwaliteit, organisatie, faciliteiten, tijd, informatie en geld,</a:t>
                      </a: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5814868"/>
                  </a:ext>
                </a:extLst>
              </a:tr>
              <a:tr h="250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>
                          <a:effectLst/>
                        </a:rPr>
                        <a:t>Vragen? Koppeling met beoordelingsformulier! </a:t>
                      </a:r>
                      <a:endParaRPr lang="nl-NL" sz="16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2207152261"/>
                  </a:ext>
                </a:extLst>
              </a:tr>
              <a:tr h="250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Afsluiting </a:t>
                      </a:r>
                      <a:endParaRPr lang="nl-NL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96" marR="59196" marT="0" marB="0"/>
                </a:tc>
                <a:extLst>
                  <a:ext uri="{0D108BD9-81ED-4DB2-BD59-A6C34878D82A}">
                    <a16:rowId xmlns:a16="http://schemas.microsoft.com/office/drawing/2014/main" val="1428023630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A6930626-7572-9432-1C17-79D2A9D0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2" y="1830426"/>
            <a:ext cx="5052661" cy="41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7548B-E3DE-9B57-D058-B659C024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 dirty="0">
                <a:latin typeface="+mj-lt"/>
                <a:ea typeface="+mj-ea"/>
                <a:cs typeface="+mj-cs"/>
              </a:rPr>
              <a:t>FASES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6441D0-FA1D-24DC-0A61-D993B709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EB2C13-4E94-B719-A518-44333D484337}"/>
              </a:ext>
            </a:extLst>
          </p:cNvPr>
          <p:cNvSpPr txBox="1"/>
          <p:nvPr/>
        </p:nvSpPr>
        <p:spPr>
          <a:xfrm>
            <a:off x="445198" y="1119264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dirty="0"/>
              <a:t>Fase 1: Oriëntatie &amp; verkenning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dirty="0"/>
              <a:t>Week 2 en 3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Fase 2: Planning &amp; voorbereiding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Week 5 tot aan de herfstvakantie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dirty="0"/>
              <a:t>Fase 3: Uitvoering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dirty="0"/>
              <a:t>Week 8 en 9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dirty="0"/>
              <a:t>Fase 4: Evaluatie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dirty="0"/>
              <a:t>Week 9 en 10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700" dirty="0"/>
              <a:t>	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4632E74-9265-BBBB-72BF-90C165C1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98" y="1119264"/>
            <a:ext cx="5656454" cy="3764113"/>
          </a:xfrm>
          <a:prstGeom prst="rect">
            <a:avLst/>
          </a:prstGeo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A174F5-5330-5C7D-248C-789FDEED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16-9-2023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397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9B3028-1B98-F439-3437-FE0748F1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16-9-2023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F75CD2-6C86-FDA4-8D9A-93FFC5BA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3CBD2EE-69E0-7AEA-7476-EAADAB85E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448" y="650153"/>
            <a:ext cx="10107613" cy="77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400" b="1" dirty="0"/>
              <a:t>Fase 2: Planning &amp; voorbereiding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400" b="0" dirty="0"/>
              <a:t>Week 5 tot aan de herfstvakantie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0B39C5B-7514-E778-9169-EE7ED1A88A92}"/>
              </a:ext>
            </a:extLst>
          </p:cNvPr>
          <p:cNvSpPr txBox="1"/>
          <p:nvPr/>
        </p:nvSpPr>
        <p:spPr>
          <a:xfrm>
            <a:off x="527448" y="1668463"/>
            <a:ext cx="102687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gaan we in fase 2 doen: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Plan van aanpak maken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Planning maken als projectgroep; wat doe je samen, wat individueel, regie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Draaiboek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Theorie: pr + werving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Communicatieplan maken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Uitnodiging voor werving deelnemers evenement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Werken aan PR-producten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Kostenbegroting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Risicoanalyse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Aansturen van mensen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Afmaken alle producten, laatste dingen regelen, checken voor de uitvoering.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Presentatie aan de opdrachtgever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Werken met groepen jongeren / mensen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Nazorg en evaluatie met je klanten.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ACE044B-93B1-2247-6BF7-986A2A8F6B9C}"/>
              </a:ext>
            </a:extLst>
          </p:cNvPr>
          <p:cNvSpPr/>
          <p:nvPr/>
        </p:nvSpPr>
        <p:spPr>
          <a:xfrm>
            <a:off x="1755526" y="6155997"/>
            <a:ext cx="7651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 dan natuurlijk de uitvoering van het evenement!</a:t>
            </a:r>
          </a:p>
        </p:txBody>
      </p:sp>
    </p:spTree>
    <p:extLst>
      <p:ext uri="{BB962C8B-B14F-4D97-AF65-F5344CB8AC3E}">
        <p14:creationId xmlns:p14="http://schemas.microsoft.com/office/powerpoint/2010/main" val="259283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85267-A665-910C-3F56-F377F664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05D85E-6ED5-CB43-58AE-FCFD368C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4BC-DF8B-4D67-A7E7-632056BAF6A3}" type="datetime1">
              <a:rPr lang="nl-NL" smtClean="0"/>
              <a:t>16-9-2023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ABBF79-E029-3BC0-E202-ABF04BF3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604221-420A-5504-4CF9-05E9FF3D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85516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2" ma:contentTypeDescription="Een nieuw document maken." ma:contentTypeScope="" ma:versionID="10249d337cbc4315fba62bc51201ee2f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d51ccaedc966ce8fac6d28ac8d68361d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E03E5-2BB5-4E3C-B016-0E8DAA68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44F47C-55F7-4792-BEB0-3E913CA2BDC4}"/>
</file>

<file path=customXml/itemProps4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74</TotalTime>
  <Words>274</Words>
  <Application>Microsoft Office PowerPoint</Application>
  <PresentationFormat>Breedbeeld</PresentationFormat>
  <Paragraphs>57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Yuverta</vt:lpstr>
      <vt:lpstr>Programma woensdag 20-9</vt:lpstr>
      <vt:lpstr>Wat gaan we doen vandaag:</vt:lpstr>
      <vt:lpstr>FASES </vt:lpstr>
      <vt:lpstr>Fase 2: Planning &amp; voorbereiding Week 5 tot aan de herfstvakantie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woensdag 20-9</dc:title>
  <dc:creator>Pascalle Cup</dc:creator>
  <dc:description>Template by HQ Solutions</dc:description>
  <cp:lastModifiedBy>Pascalle Cup</cp:lastModifiedBy>
  <cp:revision>1</cp:revision>
  <dcterms:created xsi:type="dcterms:W3CDTF">2023-09-16T18:47:11Z</dcterms:created>
  <dcterms:modified xsi:type="dcterms:W3CDTF">2023-09-16T20:01:53Z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